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0" r:id="rId3"/>
    <p:sldId id="318" r:id="rId4"/>
    <p:sldId id="297" r:id="rId5"/>
    <p:sldId id="322" r:id="rId6"/>
    <p:sldId id="303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FFCC66"/>
    <a:srgbClr val="FF6600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518" y="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1637581" y="3863672"/>
            <a:ext cx="7687090" cy="2178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AFFB7EB-4895-DB25-DDD1-74D10268EC32}"/>
              </a:ext>
            </a:extLst>
          </p:cNvPr>
          <p:cNvSpPr txBox="1"/>
          <p:nvPr/>
        </p:nvSpPr>
        <p:spPr>
          <a:xfrm rot="5400000">
            <a:off x="898585" y="3863673"/>
            <a:ext cx="7687090" cy="2178655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水道は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776207" y="3437230"/>
            <a:ext cx="8389492" cy="303154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zh-TW" altLang="en-US" sz="8800" dirty="0">
                <a:solidFill>
                  <a:srgbClr val="FFFF00"/>
                </a:solidFill>
                <a:effectLst/>
              </a:rPr>
              <a:t>水道</a:t>
            </a:r>
            <a:r>
              <a:rPr lang="zh-TW" altLang="en-US" sz="8800" dirty="0">
                <a:effectLst/>
              </a:rPr>
              <a:t>故障中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784823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449609" y="4337507"/>
            <a:ext cx="5958781" cy="435469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</a:rPr>
              <a:t>水道は</a:t>
            </a:r>
            <a:endParaRPr lang="en-US" altLang="ja-JP" sz="5400" dirty="0">
              <a:ln w="28575">
                <a:noFill/>
              </a:ln>
            </a:endParaRPr>
          </a:p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CB246A49-5268-DBBD-BCD1-BD046F5A3AD7}"/>
              </a:ext>
            </a:extLst>
          </p:cNvPr>
          <p:cNvGrpSpPr/>
          <p:nvPr/>
        </p:nvGrpSpPr>
        <p:grpSpPr>
          <a:xfrm>
            <a:off x="2113470" y="463513"/>
            <a:ext cx="2631058" cy="2575278"/>
            <a:chOff x="7828138" y="1530947"/>
            <a:chExt cx="3017520" cy="2953546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F621CE70-B040-DAE7-159C-AA2F7A48A97E}"/>
                </a:ext>
              </a:extLst>
            </p:cNvPr>
            <p:cNvSpPr/>
            <p:nvPr/>
          </p:nvSpPr>
          <p:spPr bwMode="auto">
            <a:xfrm>
              <a:off x="7957365" y="163365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6785ABD8-397D-C8C5-5341-CD2FA748902A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04B8589E-E42E-BF56-DCB6-FB6395F22D9C}"/>
                </a:ext>
              </a:extLst>
            </p:cNvPr>
            <p:cNvSpPr/>
            <p:nvPr/>
          </p:nvSpPr>
          <p:spPr bwMode="auto">
            <a:xfrm>
              <a:off x="8347916" y="2127379"/>
              <a:ext cx="2078784" cy="169979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393DD62-297E-097E-966D-986D2EA2F48B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2CE8FB-CAD3-1555-83C7-808D697D34BB}"/>
              </a:ext>
            </a:extLst>
          </p:cNvPr>
          <p:cNvSpPr txBox="1"/>
          <p:nvPr/>
        </p:nvSpPr>
        <p:spPr>
          <a:xfrm>
            <a:off x="214708" y="4656708"/>
            <a:ext cx="6423836" cy="459413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水道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故障中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C4237FB-31C8-FDF4-D32D-4A34C039427C}"/>
              </a:ext>
            </a:extLst>
          </p:cNvPr>
          <p:cNvGrpSpPr/>
          <p:nvPr/>
        </p:nvGrpSpPr>
        <p:grpSpPr>
          <a:xfrm>
            <a:off x="1608392" y="689662"/>
            <a:ext cx="3636468" cy="3569122"/>
            <a:chOff x="8942832" y="4770035"/>
            <a:chExt cx="2962338" cy="2907476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03E96B5-38A4-C3C6-E069-EAEEEFB6B04B}"/>
                </a:ext>
              </a:extLst>
            </p:cNvPr>
            <p:cNvGrpSpPr/>
            <p:nvPr/>
          </p:nvGrpSpPr>
          <p:grpSpPr>
            <a:xfrm>
              <a:off x="8942832" y="4770035"/>
              <a:ext cx="2962338" cy="2907476"/>
              <a:chOff x="4670215" y="1523540"/>
              <a:chExt cx="2962338" cy="2907476"/>
            </a:xfrm>
          </p:grpSpPr>
          <p:sp>
            <p:nvSpPr>
              <p:cNvPr id="16" name="四角形: 角を丸くする 15">
                <a:extLst>
                  <a:ext uri="{FF2B5EF4-FFF2-40B4-BE49-F238E27FC236}">
                    <a16:creationId xmlns:a16="http://schemas.microsoft.com/office/drawing/2014/main" id="{78E05F1A-55A1-77AF-4EC4-840FE9879613}"/>
                  </a:ext>
                </a:extLst>
              </p:cNvPr>
              <p:cNvSpPr/>
              <p:nvPr/>
            </p:nvSpPr>
            <p:spPr bwMode="auto">
              <a:xfrm>
                <a:off x="4757816" y="161204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3AC007-FFAE-470F-6A55-18E94D6BD0BF}"/>
                  </a:ext>
                </a:extLst>
              </p:cNvPr>
              <p:cNvSpPr/>
              <p:nvPr/>
            </p:nvSpPr>
            <p:spPr bwMode="auto">
              <a:xfrm>
                <a:off x="4670215" y="152354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FBB5A48-B264-7EEE-EA3E-775091D28C39}"/>
                  </a:ext>
                </a:extLst>
              </p:cNvPr>
              <p:cNvSpPr/>
              <p:nvPr/>
            </p:nvSpPr>
            <p:spPr bwMode="auto">
              <a:xfrm>
                <a:off x="4979111" y="2020830"/>
                <a:ext cx="2339394" cy="1912896"/>
              </a:xfrm>
              <a:custGeom>
                <a:avLst/>
                <a:gdLst>
                  <a:gd name="connsiteX0" fmla="*/ 391205 w 1002502"/>
                  <a:gd name="connsiteY0" fmla="*/ 0 h 819735"/>
                  <a:gd name="connsiteX1" fmla="*/ 725977 w 1002502"/>
                  <a:gd name="connsiteY1" fmla="*/ 0 h 819735"/>
                  <a:gd name="connsiteX2" fmla="*/ 797714 w 1002502"/>
                  <a:gd name="connsiteY2" fmla="*/ 71737 h 819735"/>
                  <a:gd name="connsiteX3" fmla="*/ 797714 w 1002502"/>
                  <a:gd name="connsiteY3" fmla="*/ 126712 h 819735"/>
                  <a:gd name="connsiteX4" fmla="*/ 780952 w 1002502"/>
                  <a:gd name="connsiteY4" fmla="*/ 143474 h 819735"/>
                  <a:gd name="connsiteX5" fmla="*/ 623142 w 1002502"/>
                  <a:gd name="connsiteY5" fmla="*/ 143474 h 819735"/>
                  <a:gd name="connsiteX6" fmla="*/ 642155 w 1002502"/>
                  <a:gd name="connsiteY6" fmla="*/ 272736 h 819735"/>
                  <a:gd name="connsiteX7" fmla="*/ 651668 w 1002502"/>
                  <a:gd name="connsiteY7" fmla="*/ 274272 h 819735"/>
                  <a:gd name="connsiteX8" fmla="*/ 756875 w 1002502"/>
                  <a:gd name="connsiteY8" fmla="*/ 343581 h 819735"/>
                  <a:gd name="connsiteX9" fmla="*/ 759108 w 1002502"/>
                  <a:gd name="connsiteY9" fmla="*/ 347297 h 819735"/>
                  <a:gd name="connsiteX10" fmla="*/ 903188 w 1002502"/>
                  <a:gd name="connsiteY10" fmla="*/ 347297 h 819735"/>
                  <a:gd name="connsiteX11" fmla="*/ 903188 w 1002502"/>
                  <a:gd name="connsiteY11" fmla="*/ 308587 h 819735"/>
                  <a:gd name="connsiteX12" fmla="*/ 953918 w 1002502"/>
                  <a:gd name="connsiteY12" fmla="*/ 308587 h 819735"/>
                  <a:gd name="connsiteX13" fmla="*/ 953918 w 1002502"/>
                  <a:gd name="connsiteY13" fmla="*/ 240264 h 819735"/>
                  <a:gd name="connsiteX14" fmla="*/ 1002502 w 1002502"/>
                  <a:gd name="connsiteY14" fmla="*/ 240264 h 819735"/>
                  <a:gd name="connsiteX15" fmla="*/ 1002502 w 1002502"/>
                  <a:gd name="connsiteY15" fmla="*/ 620585 h 819735"/>
                  <a:gd name="connsiteX16" fmla="*/ 953918 w 1002502"/>
                  <a:gd name="connsiteY16" fmla="*/ 620585 h 819735"/>
                  <a:gd name="connsiteX17" fmla="*/ 953918 w 1002502"/>
                  <a:gd name="connsiteY17" fmla="*/ 552261 h 819735"/>
                  <a:gd name="connsiteX18" fmla="*/ 903188 w 1002502"/>
                  <a:gd name="connsiteY18" fmla="*/ 552261 h 819735"/>
                  <a:gd name="connsiteX19" fmla="*/ 903188 w 1002502"/>
                  <a:gd name="connsiteY19" fmla="*/ 513552 h 819735"/>
                  <a:gd name="connsiteX20" fmla="*/ 783364 w 1002502"/>
                  <a:gd name="connsiteY20" fmla="*/ 513552 h 819735"/>
                  <a:gd name="connsiteX21" fmla="*/ 778922 w 1002502"/>
                  <a:gd name="connsiteY21" fmla="*/ 525001 h 819735"/>
                  <a:gd name="connsiteX22" fmla="*/ 558590 w 1002502"/>
                  <a:gd name="connsiteY22" fmla="*/ 641837 h 819735"/>
                  <a:gd name="connsiteX23" fmla="*/ 338259 w 1002502"/>
                  <a:gd name="connsiteY23" fmla="*/ 525001 h 819735"/>
                  <a:gd name="connsiteX24" fmla="*/ 334544 w 1002502"/>
                  <a:gd name="connsiteY24" fmla="*/ 515427 h 819735"/>
                  <a:gd name="connsiteX25" fmla="*/ 273756 w 1002502"/>
                  <a:gd name="connsiteY25" fmla="*/ 515427 h 819735"/>
                  <a:gd name="connsiteX26" fmla="*/ 195624 w 1002502"/>
                  <a:gd name="connsiteY26" fmla="*/ 593559 h 819735"/>
                  <a:gd name="connsiteX27" fmla="*/ 195623 w 1002502"/>
                  <a:gd name="connsiteY27" fmla="*/ 687448 h 819735"/>
                  <a:gd name="connsiteX28" fmla="*/ 198066 w 1002502"/>
                  <a:gd name="connsiteY28" fmla="*/ 687448 h 819735"/>
                  <a:gd name="connsiteX29" fmla="*/ 220114 w 1002502"/>
                  <a:gd name="connsiteY29" fmla="*/ 709496 h 819735"/>
                  <a:gd name="connsiteX30" fmla="*/ 220114 w 1002502"/>
                  <a:gd name="connsiteY30" fmla="*/ 797687 h 819735"/>
                  <a:gd name="connsiteX31" fmla="*/ 198066 w 1002502"/>
                  <a:gd name="connsiteY31" fmla="*/ 819735 h 819735"/>
                  <a:gd name="connsiteX32" fmla="*/ 22048 w 1002502"/>
                  <a:gd name="connsiteY32" fmla="*/ 819735 h 819735"/>
                  <a:gd name="connsiteX33" fmla="*/ 0 w 1002502"/>
                  <a:gd name="connsiteY33" fmla="*/ 797687 h 819735"/>
                  <a:gd name="connsiteX34" fmla="*/ 0 w 1002502"/>
                  <a:gd name="connsiteY34" fmla="*/ 709496 h 819735"/>
                  <a:gd name="connsiteX35" fmla="*/ 22048 w 1002502"/>
                  <a:gd name="connsiteY35" fmla="*/ 687448 h 819735"/>
                  <a:gd name="connsiteX36" fmla="*/ 27479 w 1002502"/>
                  <a:gd name="connsiteY36" fmla="*/ 687448 h 819735"/>
                  <a:gd name="connsiteX37" fmla="*/ 27479 w 1002502"/>
                  <a:gd name="connsiteY37" fmla="*/ 593559 h 819735"/>
                  <a:gd name="connsiteX38" fmla="*/ 273756 w 1002502"/>
                  <a:gd name="connsiteY38" fmla="*/ 347282 h 819735"/>
                  <a:gd name="connsiteX39" fmla="*/ 358081 w 1002502"/>
                  <a:gd name="connsiteY39" fmla="*/ 347283 h 819735"/>
                  <a:gd name="connsiteX40" fmla="*/ 360306 w 1002502"/>
                  <a:gd name="connsiteY40" fmla="*/ 343581 h 819735"/>
                  <a:gd name="connsiteX41" fmla="*/ 465513 w 1002502"/>
                  <a:gd name="connsiteY41" fmla="*/ 274272 h 819735"/>
                  <a:gd name="connsiteX42" fmla="*/ 475024 w 1002502"/>
                  <a:gd name="connsiteY42" fmla="*/ 272736 h 819735"/>
                  <a:gd name="connsiteX43" fmla="*/ 494036 w 1002502"/>
                  <a:gd name="connsiteY43" fmla="*/ 143474 h 819735"/>
                  <a:gd name="connsiteX44" fmla="*/ 336230 w 1002502"/>
                  <a:gd name="connsiteY44" fmla="*/ 143474 h 819735"/>
                  <a:gd name="connsiteX45" fmla="*/ 319468 w 1002502"/>
                  <a:gd name="connsiteY45" fmla="*/ 126712 h 819735"/>
                  <a:gd name="connsiteX46" fmla="*/ 319468 w 1002502"/>
                  <a:gd name="connsiteY46" fmla="*/ 71737 h 819735"/>
                  <a:gd name="connsiteX47" fmla="*/ 391205 w 1002502"/>
                  <a:gd name="connsiteY47" fmla="*/ 0 h 81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02502" h="819735">
                    <a:moveTo>
                      <a:pt x="391205" y="0"/>
                    </a:moveTo>
                    <a:lnTo>
                      <a:pt x="725977" y="0"/>
                    </a:lnTo>
                    <a:cubicBezTo>
                      <a:pt x="765596" y="0"/>
                      <a:pt x="797714" y="32118"/>
                      <a:pt x="797714" y="71737"/>
                    </a:cubicBezTo>
                    <a:lnTo>
                      <a:pt x="797714" y="126712"/>
                    </a:lnTo>
                    <a:cubicBezTo>
                      <a:pt x="797714" y="135969"/>
                      <a:pt x="790209" y="143474"/>
                      <a:pt x="780952" y="143474"/>
                    </a:cubicBezTo>
                    <a:lnTo>
                      <a:pt x="623142" y="143474"/>
                    </a:lnTo>
                    <a:lnTo>
                      <a:pt x="642155" y="272736"/>
                    </a:lnTo>
                    <a:lnTo>
                      <a:pt x="651668" y="274272"/>
                    </a:lnTo>
                    <a:cubicBezTo>
                      <a:pt x="694580" y="288793"/>
                      <a:pt x="731091" y="313050"/>
                      <a:pt x="756875" y="343581"/>
                    </a:cubicBezTo>
                    <a:lnTo>
                      <a:pt x="759108" y="347297"/>
                    </a:lnTo>
                    <a:lnTo>
                      <a:pt x="903188" y="347297"/>
                    </a:lnTo>
                    <a:lnTo>
                      <a:pt x="903188" y="308587"/>
                    </a:lnTo>
                    <a:lnTo>
                      <a:pt x="953918" y="308587"/>
                    </a:lnTo>
                    <a:lnTo>
                      <a:pt x="953918" y="240264"/>
                    </a:lnTo>
                    <a:lnTo>
                      <a:pt x="1002502" y="240264"/>
                    </a:lnTo>
                    <a:lnTo>
                      <a:pt x="1002502" y="620585"/>
                    </a:lnTo>
                    <a:lnTo>
                      <a:pt x="953918" y="620585"/>
                    </a:lnTo>
                    <a:lnTo>
                      <a:pt x="953918" y="552261"/>
                    </a:lnTo>
                    <a:lnTo>
                      <a:pt x="903188" y="552261"/>
                    </a:lnTo>
                    <a:lnTo>
                      <a:pt x="903188" y="513552"/>
                    </a:lnTo>
                    <a:lnTo>
                      <a:pt x="783364" y="513552"/>
                    </a:lnTo>
                    <a:lnTo>
                      <a:pt x="778922" y="525001"/>
                    </a:lnTo>
                    <a:cubicBezTo>
                      <a:pt x="742621" y="593661"/>
                      <a:pt x="657638" y="641837"/>
                      <a:pt x="558590" y="641837"/>
                    </a:cubicBezTo>
                    <a:cubicBezTo>
                      <a:pt x="459542" y="641837"/>
                      <a:pt x="374559" y="593661"/>
                      <a:pt x="338259" y="525001"/>
                    </a:cubicBezTo>
                    <a:lnTo>
                      <a:pt x="334544" y="515427"/>
                    </a:lnTo>
                    <a:lnTo>
                      <a:pt x="273756" y="515427"/>
                    </a:lnTo>
                    <a:cubicBezTo>
                      <a:pt x="230605" y="515427"/>
                      <a:pt x="195624" y="550408"/>
                      <a:pt x="195624" y="593559"/>
                    </a:cubicBezTo>
                    <a:lnTo>
                      <a:pt x="195623" y="687448"/>
                    </a:lnTo>
                    <a:lnTo>
                      <a:pt x="198066" y="687448"/>
                    </a:lnTo>
                    <a:cubicBezTo>
                      <a:pt x="210243" y="687448"/>
                      <a:pt x="220114" y="697319"/>
                      <a:pt x="220114" y="709496"/>
                    </a:cubicBezTo>
                    <a:lnTo>
                      <a:pt x="220114" y="797687"/>
                    </a:lnTo>
                    <a:cubicBezTo>
                      <a:pt x="220114" y="809864"/>
                      <a:pt x="210243" y="819735"/>
                      <a:pt x="198066" y="819735"/>
                    </a:cubicBezTo>
                    <a:lnTo>
                      <a:pt x="22048" y="819735"/>
                    </a:lnTo>
                    <a:cubicBezTo>
                      <a:pt x="9871" y="819735"/>
                      <a:pt x="0" y="809864"/>
                      <a:pt x="0" y="797687"/>
                    </a:cubicBezTo>
                    <a:lnTo>
                      <a:pt x="0" y="709496"/>
                    </a:lnTo>
                    <a:cubicBezTo>
                      <a:pt x="0" y="697319"/>
                      <a:pt x="9871" y="687448"/>
                      <a:pt x="22048" y="687448"/>
                    </a:cubicBezTo>
                    <a:lnTo>
                      <a:pt x="27479" y="687448"/>
                    </a:lnTo>
                    <a:lnTo>
                      <a:pt x="27479" y="593559"/>
                    </a:lnTo>
                    <a:cubicBezTo>
                      <a:pt x="27479" y="457544"/>
                      <a:pt x="137741" y="347282"/>
                      <a:pt x="273756" y="347282"/>
                    </a:cubicBezTo>
                    <a:lnTo>
                      <a:pt x="358081" y="347283"/>
                    </a:lnTo>
                    <a:lnTo>
                      <a:pt x="360306" y="343581"/>
                    </a:lnTo>
                    <a:cubicBezTo>
                      <a:pt x="386089" y="313050"/>
                      <a:pt x="422600" y="288793"/>
                      <a:pt x="465513" y="274272"/>
                    </a:cubicBezTo>
                    <a:lnTo>
                      <a:pt x="475024" y="272736"/>
                    </a:lnTo>
                    <a:lnTo>
                      <a:pt x="494036" y="143474"/>
                    </a:lnTo>
                    <a:lnTo>
                      <a:pt x="336230" y="143474"/>
                    </a:lnTo>
                    <a:cubicBezTo>
                      <a:pt x="326973" y="143474"/>
                      <a:pt x="319468" y="135969"/>
                      <a:pt x="319468" y="126712"/>
                    </a:cubicBezTo>
                    <a:lnTo>
                      <a:pt x="319468" y="71737"/>
                    </a:lnTo>
                    <a:cubicBezTo>
                      <a:pt x="319468" y="32118"/>
                      <a:pt x="351586" y="0"/>
                      <a:pt x="39120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 dirty="0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A9CF99E-327B-EFCD-BAFB-97D0BE113DE1}"/>
                </a:ext>
              </a:extLst>
            </p:cNvPr>
            <p:cNvGrpSpPr/>
            <p:nvPr/>
          </p:nvGrpSpPr>
          <p:grpSpPr>
            <a:xfrm rot="2700000">
              <a:off x="10663107" y="6136451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9AA6A1A1-08CA-8D55-F7A2-6D85282EC2E6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A3568CAF-04B3-9B6D-41EC-18CDD9FBD9B5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2455F61E-7992-C35A-FBE3-543EFA6B76DF}"/>
                </a:ext>
              </a:extLst>
            </p:cNvPr>
            <p:cNvGrpSpPr/>
            <p:nvPr/>
          </p:nvGrpSpPr>
          <p:grpSpPr>
            <a:xfrm rot="2700000">
              <a:off x="10348782" y="5317300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0064DA8A-2417-09D5-5CF1-61A3B07D708E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86FC12F4-EAF9-BBC8-C78F-F13A96FE4388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A7AE7C01-1205-19B0-72CC-C56F9E766268}"/>
                </a:ext>
              </a:extLst>
            </p:cNvPr>
            <p:cNvGrpSpPr/>
            <p:nvPr/>
          </p:nvGrpSpPr>
          <p:grpSpPr>
            <a:xfrm rot="2700000">
              <a:off x="9396282" y="6098351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0F90A29C-869C-30DF-08F1-AF705ADA7081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EF4AB3DC-ABEE-A71F-7013-1C6F9983FA1A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633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9765913-9ED3-35CC-EB95-B41715DCA488}"/>
              </a:ext>
            </a:extLst>
          </p:cNvPr>
          <p:cNvGrpSpPr/>
          <p:nvPr/>
        </p:nvGrpSpPr>
        <p:grpSpPr>
          <a:xfrm>
            <a:off x="2113470" y="463513"/>
            <a:ext cx="2631059" cy="2575278"/>
            <a:chOff x="7828138" y="-1580553"/>
            <a:chExt cx="3017520" cy="295354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BC69AA9-5357-C250-C76C-4084BF25E166}"/>
                </a:ext>
              </a:extLst>
            </p:cNvPr>
            <p:cNvSpPr/>
            <p:nvPr/>
          </p:nvSpPr>
          <p:spPr bwMode="auto">
            <a:xfrm>
              <a:off x="7957365" y="-147784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FFC4D4CE-02F2-D57B-6190-FD9DF6E9B81C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BB377BD8-23C1-75DE-790C-ED3CA30B4AFA}"/>
                </a:ext>
              </a:extLst>
            </p:cNvPr>
            <p:cNvSpPr/>
            <p:nvPr/>
          </p:nvSpPr>
          <p:spPr bwMode="auto">
            <a:xfrm>
              <a:off x="8573324" y="-1200021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3322859C-D587-E17C-6F80-89E2A38AC8B0}"/>
                </a:ext>
              </a:extLst>
            </p:cNvPr>
            <p:cNvGrpSpPr/>
            <p:nvPr/>
          </p:nvGrpSpPr>
          <p:grpSpPr>
            <a:xfrm>
              <a:off x="8556514" y="426353"/>
              <a:ext cx="407236" cy="589647"/>
              <a:chOff x="767535" y="47576"/>
              <a:chExt cx="2335358" cy="3381424"/>
            </a:xfrm>
          </p:grpSpPr>
          <p:sp>
            <p:nvSpPr>
              <p:cNvPr id="14" name="楕円 1103">
                <a:extLst>
                  <a:ext uri="{FF2B5EF4-FFF2-40B4-BE49-F238E27FC236}">
                    <a16:creationId xmlns:a16="http://schemas.microsoft.com/office/drawing/2014/main" id="{7B7C18F1-686A-C43D-7B99-7C680C6AED54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BD1FC957-8773-CA09-1B66-48A1E065A71D}"/>
                  </a:ext>
                </a:extLst>
              </p:cNvPr>
              <p:cNvSpPr/>
              <p:nvPr/>
            </p:nvSpPr>
            <p:spPr bwMode="auto">
              <a:xfrm>
                <a:off x="2040118" y="2039521"/>
                <a:ext cx="703522" cy="1011135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70CD4F9-27FB-61A6-0813-BD8016194807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449609" y="4026137"/>
            <a:ext cx="5958781" cy="497744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水道を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使うな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615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252CE8FB-CAD3-1555-83C7-808D697D34BB}"/>
              </a:ext>
            </a:extLst>
          </p:cNvPr>
          <p:cNvSpPr txBox="1"/>
          <p:nvPr/>
        </p:nvSpPr>
        <p:spPr>
          <a:xfrm>
            <a:off x="214708" y="4656708"/>
            <a:ext cx="6423836" cy="459413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水道</a:t>
            </a:r>
            <a:endParaRPr lang="en-US" altLang="zh-TW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zh-TW" altLang="en-US" sz="8800" dirty="0">
                <a:ln w="38100">
                  <a:noFill/>
                </a:ln>
                <a:effectLst/>
              </a:rPr>
              <a:t>修理中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6763F744-0A98-E53A-E142-A1DAE96C0155}"/>
              </a:ext>
            </a:extLst>
          </p:cNvPr>
          <p:cNvGrpSpPr/>
          <p:nvPr/>
        </p:nvGrpSpPr>
        <p:grpSpPr>
          <a:xfrm>
            <a:off x="1602067" y="689662"/>
            <a:ext cx="3617600" cy="3550603"/>
            <a:chOff x="8910194" y="1523540"/>
            <a:chExt cx="2962338" cy="2907476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669D4321-FD9D-4C19-B070-F1339E893BCC}"/>
                </a:ext>
              </a:extLst>
            </p:cNvPr>
            <p:cNvSpPr/>
            <p:nvPr/>
          </p:nvSpPr>
          <p:spPr bwMode="auto">
            <a:xfrm>
              <a:off x="8997795" y="161204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E78E083-697B-D559-FD17-A1FB6CBE3D6B}"/>
                </a:ext>
              </a:extLst>
            </p:cNvPr>
            <p:cNvSpPr/>
            <p:nvPr/>
          </p:nvSpPr>
          <p:spPr bwMode="auto">
            <a:xfrm>
              <a:off x="8910194" y="152354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CC88A442-B625-B1E7-2A12-D6E2C5EF69FD}"/>
                </a:ext>
              </a:extLst>
            </p:cNvPr>
            <p:cNvSpPr/>
            <p:nvPr/>
          </p:nvSpPr>
          <p:spPr bwMode="auto">
            <a:xfrm>
              <a:off x="9823480" y="1850078"/>
              <a:ext cx="1744454" cy="1426419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54F70E8E-7B5C-4584-B7C5-51ECDE7FCFFF}"/>
                </a:ext>
              </a:extLst>
            </p:cNvPr>
            <p:cNvSpPr/>
            <p:nvPr/>
          </p:nvSpPr>
          <p:spPr bwMode="auto">
            <a:xfrm rot="5400000">
              <a:off x="9989651" y="2591122"/>
              <a:ext cx="868701" cy="2239663"/>
            </a:xfrm>
            <a:custGeom>
              <a:avLst/>
              <a:gdLst>
                <a:gd name="connsiteX0" fmla="*/ 1028288 w 1445642"/>
                <a:gd name="connsiteY0" fmla="*/ 0 h 3727115"/>
                <a:gd name="connsiteX1" fmla="*/ 1100255 w 1445642"/>
                <a:gd name="connsiteY1" fmla="*/ 18308 h 3727115"/>
                <a:gd name="connsiteX2" fmla="*/ 1130672 w 1445642"/>
                <a:gd name="connsiteY2" fmla="*/ 39731 h 3727115"/>
                <a:gd name="connsiteX3" fmla="*/ 1445642 w 1445642"/>
                <a:gd name="connsiteY3" fmla="*/ 692399 h 3727115"/>
                <a:gd name="connsiteX4" fmla="*/ 1126957 w 1445642"/>
                <a:gd name="connsiteY4" fmla="*/ 1168591 h 3727115"/>
                <a:gd name="connsiteX5" fmla="*/ 1037856 w 1445642"/>
                <a:gd name="connsiteY5" fmla="*/ 1200897 h 3727115"/>
                <a:gd name="connsiteX6" fmla="*/ 1037856 w 1445642"/>
                <a:gd name="connsiteY6" fmla="*/ 3412080 h 3727115"/>
                <a:gd name="connsiteX7" fmla="*/ 722821 w 1445642"/>
                <a:gd name="connsiteY7" fmla="*/ 3727115 h 3727115"/>
                <a:gd name="connsiteX8" fmla="*/ 407786 w 1445642"/>
                <a:gd name="connsiteY8" fmla="*/ 3412080 h 3727115"/>
                <a:gd name="connsiteX9" fmla="*/ 407786 w 1445642"/>
                <a:gd name="connsiteY9" fmla="*/ 1200897 h 3727115"/>
                <a:gd name="connsiteX10" fmla="*/ 318685 w 1445642"/>
                <a:gd name="connsiteY10" fmla="*/ 1168591 h 3727115"/>
                <a:gd name="connsiteX11" fmla="*/ 0 w 1445642"/>
                <a:gd name="connsiteY11" fmla="*/ 692399 h 3727115"/>
                <a:gd name="connsiteX12" fmla="*/ 322400 w 1445642"/>
                <a:gd name="connsiteY12" fmla="*/ 39731 h 3727115"/>
                <a:gd name="connsiteX13" fmla="*/ 355737 w 1445642"/>
                <a:gd name="connsiteY13" fmla="*/ 16581 h 3727115"/>
                <a:gd name="connsiteX14" fmla="*/ 417354 w 1445642"/>
                <a:gd name="connsiteY14" fmla="*/ 1049 h 3727115"/>
                <a:gd name="connsiteX15" fmla="*/ 417354 w 1445642"/>
                <a:gd name="connsiteY15" fmla="*/ 422851 h 3727115"/>
                <a:gd name="connsiteX16" fmla="*/ 722821 w 1445642"/>
                <a:gd name="connsiteY16" fmla="*/ 728317 h 3727115"/>
                <a:gd name="connsiteX17" fmla="*/ 1028288 w 1445642"/>
                <a:gd name="connsiteY17" fmla="*/ 422851 h 372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642" h="3727115">
                  <a:moveTo>
                    <a:pt x="1028288" y="0"/>
                  </a:moveTo>
                  <a:lnTo>
                    <a:pt x="1100255" y="18308"/>
                  </a:lnTo>
                  <a:lnTo>
                    <a:pt x="1130672" y="39731"/>
                  </a:lnTo>
                  <a:cubicBezTo>
                    <a:pt x="1321351" y="204057"/>
                    <a:pt x="1445642" y="465671"/>
                    <a:pt x="1445642" y="692399"/>
                  </a:cubicBezTo>
                  <a:cubicBezTo>
                    <a:pt x="1445642" y="919127"/>
                    <a:pt x="1319229" y="1079897"/>
                    <a:pt x="1126957" y="1168591"/>
                  </a:cubicBezTo>
                  <a:lnTo>
                    <a:pt x="1037856" y="1200897"/>
                  </a:lnTo>
                  <a:lnTo>
                    <a:pt x="1037856" y="3412080"/>
                  </a:lnTo>
                  <a:cubicBezTo>
                    <a:pt x="1037856" y="3586069"/>
                    <a:pt x="896810" y="3727115"/>
                    <a:pt x="722821" y="3727115"/>
                  </a:cubicBezTo>
                  <a:cubicBezTo>
                    <a:pt x="548832" y="3727115"/>
                    <a:pt x="407786" y="3586069"/>
                    <a:pt x="407786" y="3412080"/>
                  </a:cubicBezTo>
                  <a:lnTo>
                    <a:pt x="407786" y="1200897"/>
                  </a:lnTo>
                  <a:lnTo>
                    <a:pt x="318685" y="1168591"/>
                  </a:lnTo>
                  <a:cubicBezTo>
                    <a:pt x="126413" y="1079897"/>
                    <a:pt x="0" y="919127"/>
                    <a:pt x="0" y="692399"/>
                  </a:cubicBezTo>
                  <a:cubicBezTo>
                    <a:pt x="0" y="465671"/>
                    <a:pt x="128537" y="204057"/>
                    <a:pt x="322400" y="39731"/>
                  </a:cubicBezTo>
                  <a:lnTo>
                    <a:pt x="355737" y="16581"/>
                  </a:lnTo>
                  <a:lnTo>
                    <a:pt x="417354" y="1049"/>
                  </a:lnTo>
                  <a:lnTo>
                    <a:pt x="417354" y="422851"/>
                  </a:lnTo>
                  <a:cubicBezTo>
                    <a:pt x="417354" y="591555"/>
                    <a:pt x="554117" y="728317"/>
                    <a:pt x="722821" y="728317"/>
                  </a:cubicBezTo>
                  <a:cubicBezTo>
                    <a:pt x="891526" y="728317"/>
                    <a:pt x="1028288" y="591555"/>
                    <a:pt x="1028288" y="42285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1103">
              <a:extLst>
                <a:ext uri="{FF2B5EF4-FFF2-40B4-BE49-F238E27FC236}">
                  <a16:creationId xmlns:a16="http://schemas.microsoft.com/office/drawing/2014/main" id="{044BA356-4CA7-9095-A655-2105D2A139F8}"/>
                </a:ext>
              </a:extLst>
            </p:cNvPr>
            <p:cNvSpPr/>
            <p:nvPr/>
          </p:nvSpPr>
          <p:spPr bwMode="auto">
            <a:xfrm rot="9900000">
              <a:off x="9783370" y="1865988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1103">
              <a:extLst>
                <a:ext uri="{FF2B5EF4-FFF2-40B4-BE49-F238E27FC236}">
                  <a16:creationId xmlns:a16="http://schemas.microsoft.com/office/drawing/2014/main" id="{3F126291-8B26-7E6E-F186-A173D35542E0}"/>
                </a:ext>
              </a:extLst>
            </p:cNvPr>
            <p:cNvSpPr/>
            <p:nvPr/>
          </p:nvSpPr>
          <p:spPr bwMode="auto">
            <a:xfrm rot="8100000">
              <a:off x="9362898" y="2005930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1103">
              <a:extLst>
                <a:ext uri="{FF2B5EF4-FFF2-40B4-BE49-F238E27FC236}">
                  <a16:creationId xmlns:a16="http://schemas.microsoft.com/office/drawing/2014/main" id="{3F49B01E-BAEE-1E3F-108C-BC3A27C4BB67}"/>
                </a:ext>
              </a:extLst>
            </p:cNvPr>
            <p:cNvSpPr/>
            <p:nvPr/>
          </p:nvSpPr>
          <p:spPr bwMode="auto">
            <a:xfrm rot="5400000">
              <a:off x="9389670" y="2488288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hari020_水道に関する貼り紙</dc:title>
  <dc:subject>hari020_水道に関する貼り紙</dc:subject>
  <dc:creator>でじけろお</dc:creator>
  <cp:lastModifiedBy/>
  <cp:revision>1</cp:revision>
  <dcterms:created xsi:type="dcterms:W3CDTF">2014-12-04T06:28:15Z</dcterms:created>
  <dcterms:modified xsi:type="dcterms:W3CDTF">2022-10-12T16:26:00Z</dcterms:modified>
  <cp:version>1</cp:version>
</cp:coreProperties>
</file>